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6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62" d="100"/>
          <a:sy n="62" d="100"/>
        </p:scale>
        <p:origin x="138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09800"/>
            <a:ext cx="7162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2977-B28A-4E34-83A7-C212B1FF43A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510D-D580-43A2-9ABD-5D3EEA2F3D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45579" y="76200"/>
            <a:ext cx="714122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5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2977-B28A-4E34-83A7-C212B1FF43A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510D-D580-43A2-9ABD-5D3EEA2F3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8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2977-B28A-4E34-83A7-C212B1FF43A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510D-D580-43A2-9ABD-5D3EEA2F3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8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2977-B28A-4E34-83A7-C212B1FF43A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510D-D580-43A2-9ABD-5D3EEA2F3D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45579" y="76200"/>
            <a:ext cx="714122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40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8125"/>
            <a:ext cx="7010400" cy="1362075"/>
          </a:xfrm>
          <a:solidFill>
            <a:schemeClr val="bg1"/>
          </a:solidFill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2219325"/>
            <a:ext cx="6934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2977-B28A-4E34-83A7-C212B1FF43A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510D-D580-43A2-9ABD-5D3EEA2F3D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1545579" y="76200"/>
            <a:ext cx="714122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51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209800"/>
            <a:ext cx="3657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209800"/>
            <a:ext cx="3962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2977-B28A-4E34-83A7-C212B1FF43A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510D-D580-43A2-9ABD-5D3EEA2F3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8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2197438"/>
            <a:ext cx="3451927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2959438"/>
            <a:ext cx="3429000" cy="2907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2197438"/>
            <a:ext cx="3355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971800"/>
            <a:ext cx="3355975" cy="2895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2977-B28A-4E34-83A7-C212B1FF43A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510D-D580-43A2-9ABD-5D3EEA2F3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5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2977-B28A-4E34-83A7-C212B1FF43A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510D-D580-43A2-9ABD-5D3EEA2F3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2977-B28A-4E34-83A7-C212B1FF43A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510D-D580-43A2-9ABD-5D3EEA2F3D9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545579" y="76200"/>
            <a:ext cx="714122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55837"/>
            <a:ext cx="5111750" cy="3535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5837"/>
            <a:ext cx="3008313" cy="3535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2977-B28A-4E34-83A7-C212B1FF43A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510D-D580-43A2-9ABD-5D3EEA2F3D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545579" y="76200"/>
            <a:ext cx="714122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3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054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09800"/>
            <a:ext cx="5486400" cy="29749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91200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2977-B28A-4E34-83A7-C212B1FF43A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510D-D580-43A2-9ABD-5D3EEA2F3D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1545579" y="76200"/>
            <a:ext cx="714122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212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45579" y="76200"/>
            <a:ext cx="714122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209800"/>
            <a:ext cx="7162800" cy="4038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0" y="632460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3B2977-B28A-4E34-83A7-C212B1FF43A2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324600"/>
            <a:ext cx="259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4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64C510D-D580-43A2-9ABD-5D3EEA2F3D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4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hwa.dot.gov/kydiv/expertise.cfm" TargetMode="External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2895600"/>
            <a:ext cx="7162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sz="4400" i="1" dirty="0"/>
              <a:t>FHWA </a:t>
            </a:r>
          </a:p>
          <a:p>
            <a:r>
              <a:rPr lang="en-US" dirty="0"/>
              <a:t>Steven Jacobs</a:t>
            </a:r>
          </a:p>
          <a:p>
            <a:r>
              <a:rPr lang="en-US" dirty="0"/>
              <a:t>Finance &amp; Program Management Team Leader</a:t>
            </a:r>
          </a:p>
        </p:txBody>
      </p:sp>
    </p:spTree>
    <p:extLst>
      <p:ext uri="{BB962C8B-B14F-4D97-AF65-F5344CB8AC3E}">
        <p14:creationId xmlns:p14="http://schemas.microsoft.com/office/powerpoint/2010/main" val="158908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76200"/>
            <a:ext cx="6553200" cy="1295400"/>
          </a:xfrm>
        </p:spPr>
        <p:txBody>
          <a:bodyPr>
            <a:normAutofit/>
          </a:bodyPr>
          <a:lstStyle/>
          <a:p>
            <a:r>
              <a:rPr lang="en-US" dirty="0"/>
              <a:t>Organizational Chart</a:t>
            </a:r>
          </a:p>
        </p:txBody>
      </p:sp>
      <p:pic>
        <p:nvPicPr>
          <p:cNvPr id="9" name="Content Placeholder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D7E1D21-806F-CA53-EF0C-CF5BFC770F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8281" cy="6857999"/>
          </a:xfrm>
        </p:spPr>
      </p:pic>
    </p:spTree>
    <p:extLst>
      <p:ext uri="{BB962C8B-B14F-4D97-AF65-F5344CB8AC3E}">
        <p14:creationId xmlns:p14="http://schemas.microsoft.com/office/powerpoint/2010/main" val="2013154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7FFAF805-2B67-B2FD-C3E4-A12290EBC8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752600"/>
            <a:ext cx="3743400" cy="3539511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CF6ADA3-E512-4C0D-9282-E0C820D85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114300"/>
            <a:ext cx="7141221" cy="1143000"/>
          </a:xfrm>
        </p:spPr>
        <p:txBody>
          <a:bodyPr>
            <a:noAutofit/>
          </a:bodyPr>
          <a:lstStyle/>
          <a:p>
            <a:r>
              <a:rPr lang="en-US" sz="3600" dirty="0"/>
              <a:t>Team Member Program Responsibilities &amp; Areas of Expertise</a:t>
            </a:r>
          </a:p>
        </p:txBody>
      </p:sp>
      <p:sp>
        <p:nvSpPr>
          <p:cNvPr id="2" name="Subtitle 4">
            <a:extLst>
              <a:ext uri="{FF2B5EF4-FFF2-40B4-BE49-F238E27FC236}">
                <a16:creationId xmlns:a16="http://schemas.microsoft.com/office/drawing/2014/main" id="{428F58EC-8BE5-3A0C-2B26-C5E1504625E2}"/>
              </a:ext>
            </a:extLst>
          </p:cNvPr>
          <p:cNvSpPr txBox="1">
            <a:spLocks/>
          </p:cNvSpPr>
          <p:nvPr/>
        </p:nvSpPr>
        <p:spPr>
          <a:xfrm>
            <a:off x="914400" y="5562600"/>
            <a:ext cx="7772400" cy="6947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hlinkClick r:id="rId3"/>
              </a:rPr>
              <a:t>Expertise Directory - Kentucky Division | Federal Highway Administration (dot.gov)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178699"/>
      </p:ext>
    </p:extLst>
  </p:cSld>
  <p:clrMapOvr>
    <a:masterClrMapping/>
  </p:clrMapOvr>
</p:sld>
</file>

<file path=ppt/theme/theme1.xml><?xml version="1.0" encoding="utf-8"?>
<a:theme xmlns:a="http://schemas.openxmlformats.org/drawingml/2006/main" name="CAP 2014 Kentuck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0F30E28F43D84881B1E447717B93F8" ma:contentTypeVersion="7" ma:contentTypeDescription="Create a new document." ma:contentTypeScope="" ma:versionID="b748e49c15c57adbcf31b8296ec0e051">
  <xsd:schema xmlns:xsd="http://www.w3.org/2001/XMLSchema" xmlns:xs="http://www.w3.org/2001/XMLSchema" xmlns:p="http://schemas.microsoft.com/office/2006/metadata/properties" xmlns:ns2="b47a5aad-adfb-4dac-9d3f-47090e67d565" targetNamespace="http://schemas.microsoft.com/office/2006/metadata/properties" ma:root="true" ma:fieldsID="10e404f992e9072f4276d4f787b18ba3" ns2:_="">
    <xsd:import namespace="b47a5aad-adfb-4dac-9d3f-47090e67d565"/>
    <xsd:element name="properties">
      <xsd:complexType>
        <xsd:sequence>
          <xsd:element name="documentManagement">
            <xsd:complexType>
              <xsd:all>
                <xsd:element ref="ns2:Speakers" minOccurs="0"/>
                <xsd:element ref="ns2:Day" minOccurs="0"/>
                <xsd:element ref="ns2:Year" minOccurs="0"/>
                <xsd:element ref="ns2:S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a5aad-adfb-4dac-9d3f-47090e67d565" elementFormDefault="qualified">
    <xsd:import namespace="http://schemas.microsoft.com/office/2006/documentManagement/types"/>
    <xsd:import namespace="http://schemas.microsoft.com/office/infopath/2007/PartnerControls"/>
    <xsd:element name="Speakers" ma:index="4" nillable="true" ma:displayName="Speakers" ma:internalName="Speakers" ma:readOnly="false">
      <xsd:simpleType>
        <xsd:restriction base="dms:Note">
          <xsd:maxLength value="255"/>
        </xsd:restriction>
      </xsd:simpleType>
    </xsd:element>
    <xsd:element name="Day" ma:index="5" nillable="true" ma:displayName="Day" ma:internalName="Day" ma:readOnly="false">
      <xsd:simpleType>
        <xsd:restriction base="dms:Text">
          <xsd:maxLength value="255"/>
        </xsd:restriction>
      </xsd:simpleType>
    </xsd:element>
    <xsd:element name="Year" ma:index="6" nillable="true" ma:displayName="Year" ma:internalName="Year" ma:readOnly="false">
      <xsd:simpleType>
        <xsd:restriction base="dms:Text">
          <xsd:maxLength value="255"/>
        </xsd:restriction>
      </xsd:simpleType>
    </xsd:element>
    <xsd:element name="Section" ma:index="7" nillable="true" ma:displayName="Section" ma:internalName="Sect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b47a5aad-adfb-4dac-9d3f-47090e67d565">2023</Year>
    <Day xmlns="b47a5aad-adfb-4dac-9d3f-47090e67d565">Tuesday</Day>
    <Speakers xmlns="b47a5aad-adfb-4dac-9d3f-47090e67d565">Steven Jacobs</Speakers>
    <Section xmlns="b47a5aad-adfb-4dac-9d3f-47090e67d565" xsi:nil="true"/>
  </documentManagement>
</p:properties>
</file>

<file path=customXml/itemProps1.xml><?xml version="1.0" encoding="utf-8"?>
<ds:datastoreItem xmlns:ds="http://schemas.openxmlformats.org/officeDocument/2006/customXml" ds:itemID="{CB2D66AB-9B14-49A3-B25F-4AE5D504A816}"/>
</file>

<file path=customXml/itemProps2.xml><?xml version="1.0" encoding="utf-8"?>
<ds:datastoreItem xmlns:ds="http://schemas.openxmlformats.org/officeDocument/2006/customXml" ds:itemID="{AB4D23BE-5BD4-4804-B269-A046E5FA13AC}"/>
</file>

<file path=customXml/itemProps3.xml><?xml version="1.0" encoding="utf-8"?>
<ds:datastoreItem xmlns:ds="http://schemas.openxmlformats.org/officeDocument/2006/customXml" ds:itemID="{36F8A139-1FAF-472D-BFEE-DC27BCEDA074}"/>
</file>

<file path=docProps/app.xml><?xml version="1.0" encoding="utf-8"?>
<Properties xmlns="http://schemas.openxmlformats.org/officeDocument/2006/extended-properties" xmlns:vt="http://schemas.openxmlformats.org/officeDocument/2006/docPropsVTypes">
  <Template>CAP 2014 Kentucky</Template>
  <TotalTime>1371</TotalTime>
  <Words>33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CAP 2014 Kentucky</vt:lpstr>
      <vt:lpstr>PowerPoint Presentation</vt:lpstr>
      <vt:lpstr>Organizational Chart</vt:lpstr>
      <vt:lpstr>Team Member Program Responsibilities &amp; Areas of Expertise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FHWAStevenJacobs</dc:title>
  <dc:creator>Thomas, Duane (FHWA)</dc:creator>
  <cp:lastModifiedBy>Jacobs, Steven (FHWA)</cp:lastModifiedBy>
  <cp:revision>57</cp:revision>
  <cp:lastPrinted>2017-08-14T20:22:22Z</cp:lastPrinted>
  <dcterms:created xsi:type="dcterms:W3CDTF">2014-04-23T16:01:46Z</dcterms:created>
  <dcterms:modified xsi:type="dcterms:W3CDTF">2023-08-29T14:22:22Z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0x0101009E0F30E28F43D84881B1E447717B93F8</vt:lpwstr>
  </property>
</Properties>
</file>